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1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99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51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54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75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42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82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3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82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01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35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20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様式５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ja-JP" sz="2000" b="1" dirty="0" smtClean="0"/>
              <a:t>施設の</a:t>
            </a:r>
            <a:r>
              <a:rPr lang="ja-JP" altLang="ja-JP" sz="2000" b="1" dirty="0"/>
              <a:t>維持管理等について</a:t>
            </a:r>
            <a:endParaRPr kumimoji="1" lang="ja-JP" altLang="en-US" sz="1800" b="1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200" dirty="0"/>
              <a:t>１　環境・衛生</a:t>
            </a:r>
            <a:r>
              <a:rPr lang="ja-JP" altLang="ja-JP" sz="1200" dirty="0" smtClean="0"/>
              <a:t>管理</a:t>
            </a:r>
            <a:r>
              <a:rPr lang="ja-JP" altLang="en-US" sz="1200" dirty="0"/>
              <a:t>等</a:t>
            </a:r>
            <a:r>
              <a:rPr lang="ja-JP" altLang="ja-JP" sz="1200" dirty="0" smtClean="0"/>
              <a:t>について</a:t>
            </a:r>
            <a:endParaRPr lang="ja-JP" altLang="ja-JP" sz="12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79025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様式５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ja-JP" sz="2000" b="1" dirty="0" smtClean="0"/>
              <a:t>施設の</a:t>
            </a:r>
            <a:r>
              <a:rPr lang="ja-JP" altLang="ja-JP" sz="2000" b="1" dirty="0"/>
              <a:t>維持管理等について</a:t>
            </a:r>
            <a:endParaRPr kumimoji="1" lang="ja-JP" altLang="en-US" sz="1800" b="1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２</a:t>
            </a:r>
            <a:r>
              <a:rPr lang="ja-JP" altLang="ja-JP" sz="1200" dirty="0"/>
              <a:t>　情報管理に関する</a:t>
            </a:r>
            <a:r>
              <a:rPr lang="ja-JP" altLang="ja-JP" sz="1200" dirty="0" smtClean="0"/>
              <a:t>取組み</a:t>
            </a:r>
            <a:r>
              <a:rPr lang="ja-JP" altLang="ja-JP" sz="1200" dirty="0"/>
              <a:t>について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18516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様式５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ja-JP" sz="2000" b="1" dirty="0" smtClean="0"/>
              <a:t>施設の</a:t>
            </a:r>
            <a:r>
              <a:rPr lang="ja-JP" altLang="ja-JP" sz="2000" b="1" dirty="0"/>
              <a:t>維持管理等について</a:t>
            </a:r>
            <a:endParaRPr kumimoji="1" lang="ja-JP" altLang="en-US" sz="1800" b="1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３</a:t>
            </a:r>
            <a:r>
              <a:rPr lang="ja-JP" altLang="ja-JP" sz="1200" dirty="0"/>
              <a:t>　</a:t>
            </a:r>
            <a:r>
              <a:rPr lang="ja-JP" altLang="en-US" sz="1200" dirty="0" smtClean="0"/>
              <a:t>苦情</a:t>
            </a:r>
            <a:r>
              <a:rPr lang="ja-JP" altLang="en-US" sz="1200" dirty="0"/>
              <a:t>処理</a:t>
            </a:r>
            <a:r>
              <a:rPr lang="ja-JP" altLang="ja-JP" sz="1200" dirty="0" smtClean="0"/>
              <a:t>に</a:t>
            </a:r>
            <a:r>
              <a:rPr lang="ja-JP" altLang="ja-JP" sz="1200" dirty="0"/>
              <a:t>ついて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24679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120</Words>
  <Application>Microsoft Office PowerPoint</Application>
  <PresentationFormat>A4 210 x 297 mm</PresentationFormat>
  <Paragraphs>12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様式５</vt:lpstr>
      <vt:lpstr>様式５</vt:lpstr>
      <vt:lpstr>様式５</vt:lpstr>
    </vt:vector>
  </TitlesOfParts>
  <Company>東京都北区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岩﨑　亮太</dc:creator>
  <cp:lastModifiedBy>岩﨑　亮太</cp:lastModifiedBy>
  <cp:revision>6</cp:revision>
  <dcterms:created xsi:type="dcterms:W3CDTF">2023-10-06T10:58:58Z</dcterms:created>
  <dcterms:modified xsi:type="dcterms:W3CDTF">2024-10-22T05:17:28Z</dcterms:modified>
</cp:coreProperties>
</file>